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8"/>
  </p:notesMasterIdLst>
  <p:sldIdLst>
    <p:sldId id="297" r:id="rId5"/>
    <p:sldId id="261" r:id="rId6"/>
    <p:sldId id="262" r:id="rId7"/>
    <p:sldId id="30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9" r:id="rId17"/>
    <p:sldId id="273" r:id="rId18"/>
    <p:sldId id="311" r:id="rId19"/>
    <p:sldId id="310" r:id="rId20"/>
    <p:sldId id="274" r:id="rId21"/>
    <p:sldId id="275" r:id="rId22"/>
    <p:sldId id="276" r:id="rId23"/>
    <p:sldId id="302" r:id="rId24"/>
    <p:sldId id="30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307" r:id="rId40"/>
    <p:sldId id="293" r:id="rId41"/>
    <p:sldId id="294" r:id="rId42"/>
    <p:sldId id="306" r:id="rId43"/>
    <p:sldId id="295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8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1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DE0AD-DCA6-48B8-824D-2AB81D76DAB5}" v="16" dt="2021-05-25T18:13:0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227" autoAdjust="0"/>
  </p:normalViewPr>
  <p:slideViewPr>
    <p:cSldViewPr snapToGrid="0">
      <p:cViewPr varScale="1">
        <p:scale>
          <a:sx n="56" d="100"/>
          <a:sy n="56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212B3A11-690C-4D29-BCEA-52D4B44BF305}"/>
    <pc:docChg chg="modSld">
      <pc:chgData name="Franca, Eric" userId="3d2e98a7-6086-46e1-8212-5b95990b6262" providerId="ADAL" clId="{212B3A11-690C-4D29-BCEA-52D4B44BF305}" dt="2021-04-23T01:35:57.456" v="16"/>
      <pc:docMkLst>
        <pc:docMk/>
      </pc:docMkLst>
      <pc:sldChg chg="modSp">
        <pc:chgData name="Franca, Eric" userId="3d2e98a7-6086-46e1-8212-5b95990b6262" providerId="ADAL" clId="{212B3A11-690C-4D29-BCEA-52D4B44BF305}" dt="2021-04-23T01:33:57.951" v="1" actId="207"/>
        <pc:sldMkLst>
          <pc:docMk/>
          <pc:sldMk cId="4226980590" sldId="272"/>
        </pc:sldMkLst>
        <pc:spChg chg="mod">
          <ac:chgData name="Franca, Eric" userId="3d2e98a7-6086-46e1-8212-5b95990b6262" providerId="ADAL" clId="{212B3A11-690C-4D29-BCEA-52D4B44BF305}" dt="2021-04-23T01:33:57.951" v="1" actId="207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33.814" v="9" actId="5793"/>
        <pc:sldMkLst>
          <pc:docMk/>
          <pc:sldMk cId="1443153638" sldId="273"/>
        </pc:sldMkLst>
        <pc:spChg chg="mod">
          <ac:chgData name="Franca, Eric" userId="3d2e98a7-6086-46e1-8212-5b95990b6262" providerId="ADAL" clId="{212B3A11-690C-4D29-BCEA-52D4B44BF305}" dt="2021-04-23T01:34:08.533" v="3" actId="207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4:33.814" v="9" actId="5793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40.346" v="10"/>
        <pc:sldMkLst>
          <pc:docMk/>
          <pc:sldMk cId="2703802693" sldId="274"/>
        </pc:sldMkLst>
        <pc:spChg chg="mod">
          <ac:chgData name="Franca, Eric" userId="3d2e98a7-6086-46e1-8212-5b95990b6262" providerId="ADAL" clId="{212B3A11-690C-4D29-BCEA-52D4B44BF305}" dt="2021-04-23T01:34:40.346" v="10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34.868" v="14"/>
        <pc:sldMkLst>
          <pc:docMk/>
          <pc:sldMk cId="3130129123" sldId="275"/>
        </pc:sldMkLst>
        <pc:spChg chg="mod">
          <ac:chgData name="Franca, Eric" userId="3d2e98a7-6086-46e1-8212-5b95990b6262" providerId="ADAL" clId="{212B3A11-690C-4D29-BCEA-52D4B44BF305}" dt="2021-04-23T01:34:50.914" v="11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5:34.868" v="14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05.592" v="12"/>
        <pc:sldMkLst>
          <pc:docMk/>
          <pc:sldMk cId="533422721" sldId="276"/>
        </pc:sldMkLst>
        <pc:spChg chg="mod">
          <ac:chgData name="Franca, Eric" userId="3d2e98a7-6086-46e1-8212-5b95990b6262" providerId="ADAL" clId="{212B3A11-690C-4D29-BCEA-52D4B44BF305}" dt="2021-04-23T01:35:05.592" v="12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47.377" v="15"/>
        <pc:sldMkLst>
          <pc:docMk/>
          <pc:sldMk cId="418897196" sldId="278"/>
        </pc:sldMkLst>
        <pc:spChg chg="mod">
          <ac:chgData name="Franca, Eric" userId="3d2e98a7-6086-46e1-8212-5b95990b6262" providerId="ADAL" clId="{212B3A11-690C-4D29-BCEA-52D4B44BF305}" dt="2021-04-23T01:35:47.377" v="15"/>
          <ac:spMkLst>
            <pc:docMk/>
            <pc:sldMk cId="418897196" sldId="27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57.456" v="16"/>
        <pc:sldMkLst>
          <pc:docMk/>
          <pc:sldMk cId="3995209187" sldId="279"/>
        </pc:sldMkLst>
        <pc:spChg chg="mod">
          <ac:chgData name="Franca, Eric" userId="3d2e98a7-6086-46e1-8212-5b95990b6262" providerId="ADAL" clId="{212B3A11-690C-4D29-BCEA-52D4B44BF305}" dt="2021-04-23T01:35:57.456" v="16"/>
          <ac:spMkLst>
            <pc:docMk/>
            <pc:sldMk cId="3995209187" sldId="279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5DAB2429-BB54-47A1-9799-ABFF0DCE4539}"/>
    <pc:docChg chg="custSel modSld">
      <pc:chgData name="Franca, Eric" userId="3d2e98a7-6086-46e1-8212-5b95990b6262" providerId="ADAL" clId="{5DAB2429-BB54-47A1-9799-ABFF0DCE4539}" dt="2021-04-23T16:49:33.102" v="132" actId="5900"/>
      <pc:docMkLst>
        <pc:docMk/>
      </pc:docMkLst>
      <pc:sldChg chg="modSp addCm delCm modCm">
        <pc:chgData name="Franca, Eric" userId="3d2e98a7-6086-46e1-8212-5b95990b6262" providerId="ADAL" clId="{5DAB2429-BB54-47A1-9799-ABFF0DCE4539}" dt="2021-04-23T16:49:33.102" v="132" actId="5900"/>
        <pc:sldMkLst>
          <pc:docMk/>
          <pc:sldMk cId="382607572" sldId="264"/>
        </pc:sldMkLst>
        <pc:spChg chg="mod">
          <ac:chgData name="Franca, Eric" userId="3d2e98a7-6086-46e1-8212-5b95990b6262" providerId="ADAL" clId="{5DAB2429-BB54-47A1-9799-ABFF0DCE4539}" dt="2021-04-23T16:47:09.875" v="121" actId="20577"/>
          <ac:spMkLst>
            <pc:docMk/>
            <pc:sldMk cId="382607572" sldId="264"/>
            <ac:spMk id="6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09.799" v="93" actId="6549"/>
        <pc:sldMkLst>
          <pc:docMk/>
          <pc:sldMk cId="4226980590" sldId="272"/>
        </pc:sldMkLst>
        <pc:spChg chg="mod">
          <ac:chgData name="Franca, Eric" userId="3d2e98a7-6086-46e1-8212-5b95990b6262" providerId="ADAL" clId="{5DAB2429-BB54-47A1-9799-ABFF0DCE4539}" dt="2021-04-23T16:46:09.799" v="93" actId="6549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2.826" v="108" actId="6549"/>
        <pc:sldMkLst>
          <pc:docMk/>
          <pc:sldMk cId="1443153638" sldId="273"/>
        </pc:sldMkLst>
        <pc:spChg chg="mod">
          <ac:chgData name="Franca, Eric" userId="3d2e98a7-6086-46e1-8212-5b95990b6262" providerId="ADAL" clId="{5DAB2429-BB54-47A1-9799-ABFF0DCE4539}" dt="2021-04-23T16:46:17.725" v="96" actId="6549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22.826" v="108" actId="6549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6.089" v="109" actId="6549"/>
        <pc:sldMkLst>
          <pc:docMk/>
          <pc:sldMk cId="2703802693" sldId="274"/>
        </pc:sldMkLst>
        <pc:spChg chg="mod">
          <ac:chgData name="Franca, Eric" userId="3d2e98a7-6086-46e1-8212-5b95990b6262" providerId="ADAL" clId="{5DAB2429-BB54-47A1-9799-ABFF0DCE4539}" dt="2021-04-23T16:46:26.089" v="109" actId="6549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36.806" v="113" actId="6549"/>
        <pc:sldMkLst>
          <pc:docMk/>
          <pc:sldMk cId="3130129123" sldId="275"/>
        </pc:sldMkLst>
        <pc:spChg chg="mod">
          <ac:chgData name="Franca, Eric" userId="3d2e98a7-6086-46e1-8212-5b95990b6262" providerId="ADAL" clId="{5DAB2429-BB54-47A1-9799-ABFF0DCE4539}" dt="2021-04-23T16:46:32.016" v="111" actId="27636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36.806" v="113" actId="6549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42.555" v="115" actId="20577"/>
        <pc:sldMkLst>
          <pc:docMk/>
          <pc:sldMk cId="533422721" sldId="276"/>
        </pc:sldMkLst>
        <pc:spChg chg="mod">
          <ac:chgData name="Franca, Eric" userId="3d2e98a7-6086-46e1-8212-5b95990b6262" providerId="ADAL" clId="{5DAB2429-BB54-47A1-9799-ABFF0DCE4539}" dt="2021-04-23T16:46:42.555" v="115" actId="20577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7:57.558" v="125" actId="20577"/>
        <pc:sldMkLst>
          <pc:docMk/>
          <pc:sldMk cId="418897196" sldId="278"/>
        </pc:sldMkLst>
        <pc:spChg chg="mod">
          <ac:chgData name="Franca, Eric" userId="3d2e98a7-6086-46e1-8212-5b95990b6262" providerId="ADAL" clId="{5DAB2429-BB54-47A1-9799-ABFF0DCE4539}" dt="2021-04-23T16:47:57.558" v="125" actId="20577"/>
          <ac:spMkLst>
            <pc:docMk/>
            <pc:sldMk cId="418897196" sldId="27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5DAB2429-BB54-47A1-9799-ABFF0DCE4539}" dt="2021-04-23T16:47:47.641" v="124"/>
        <pc:sldMkLst>
          <pc:docMk/>
          <pc:sldMk cId="2381290838" sldId="288"/>
        </pc:sldMkLst>
      </pc:sldChg>
      <pc:sldChg chg="modSp">
        <pc:chgData name="Franca, Eric" userId="3d2e98a7-6086-46e1-8212-5b95990b6262" providerId="ADAL" clId="{5DAB2429-BB54-47A1-9799-ABFF0DCE4539}" dt="2021-04-23T14:43:29.595" v="4" actId="179"/>
        <pc:sldMkLst>
          <pc:docMk/>
          <pc:sldMk cId="928726104" sldId="292"/>
        </pc:sldMkLst>
        <pc:spChg chg="mod">
          <ac:chgData name="Franca, Eric" userId="3d2e98a7-6086-46e1-8212-5b95990b6262" providerId="ADAL" clId="{5DAB2429-BB54-47A1-9799-ABFF0DCE4539}" dt="2021-04-23T14:43:29.595" v="4" actId="179"/>
          <ac:spMkLst>
            <pc:docMk/>
            <pc:sldMk cId="928726104" sldId="292"/>
            <ac:spMk id="3" creationId="{00000000-0000-0000-0000-000000000000}"/>
          </ac:spMkLst>
        </pc:spChg>
      </pc:sldChg>
      <pc:sldChg chg="addSp modSp addCm modCm">
        <pc:chgData name="Franca, Eric" userId="3d2e98a7-6086-46e1-8212-5b95990b6262" providerId="ADAL" clId="{5DAB2429-BB54-47A1-9799-ABFF0DCE4539}" dt="2021-04-23T16:45:48.271" v="87" actId="13926"/>
        <pc:sldMkLst>
          <pc:docMk/>
          <pc:sldMk cId="3879576276" sldId="305"/>
        </pc:sldMkLst>
        <pc:spChg chg="mod">
          <ac:chgData name="Franca, Eric" userId="3d2e98a7-6086-46e1-8212-5b95990b6262" providerId="ADAL" clId="{5DAB2429-BB54-47A1-9799-ABFF0DCE4539}" dt="2021-04-23T16:00:42.905" v="24" actId="6549"/>
          <ac:spMkLst>
            <pc:docMk/>
            <pc:sldMk cId="3879576276" sldId="305"/>
            <ac:spMk id="2" creationId="{567B5DEB-6A48-4CED-A996-81FCCFC44259}"/>
          </ac:spMkLst>
        </pc:spChg>
        <pc:spChg chg="add mod">
          <ac:chgData name="Franca, Eric" userId="3d2e98a7-6086-46e1-8212-5b95990b6262" providerId="ADAL" clId="{5DAB2429-BB54-47A1-9799-ABFF0DCE4539}" dt="2021-04-23T16:45:48.271" v="87" actId="13926"/>
          <ac:spMkLst>
            <pc:docMk/>
            <pc:sldMk cId="3879576276" sldId="305"/>
            <ac:spMk id="5" creationId="{EA2488EC-0DE0-4050-8176-B969284F6EBD}"/>
          </ac:spMkLst>
        </pc:spChg>
        <pc:picChg chg="mod">
          <ac:chgData name="Franca, Eric" userId="3d2e98a7-6086-46e1-8212-5b95990b6262" providerId="ADAL" clId="{5DAB2429-BB54-47A1-9799-ABFF0DCE4539}" dt="2021-04-23T16:01:15.363" v="50" actId="1036"/>
          <ac:picMkLst>
            <pc:docMk/>
            <pc:sldMk cId="3879576276" sldId="305"/>
            <ac:picMk id="6" creationId="{F1DB2F3F-AE00-4831-993F-F334E22828CD}"/>
          </ac:picMkLst>
        </pc:picChg>
      </pc:sldChg>
    </pc:docChg>
  </pc:docChgLst>
  <pc:docChgLst>
    <pc:chgData name="Franca, Eric" userId="3d2e98a7-6086-46e1-8212-5b95990b6262" providerId="ADAL" clId="{DFFDE0AD-DCA6-48B8-824D-2AB81D76DAB5}"/>
    <pc:docChg chg="undo custSel addSld delSld modSld">
      <pc:chgData name="Franca, Eric" userId="3d2e98a7-6086-46e1-8212-5b95990b6262" providerId="ADAL" clId="{DFFDE0AD-DCA6-48B8-824D-2AB81D76DAB5}" dt="2021-05-25T19:11:35.895" v="91" actId="1592"/>
      <pc:docMkLst>
        <pc:docMk/>
      </pc:docMkLst>
      <pc:sldChg chg="modSp delCm">
        <pc:chgData name="Franca, Eric" userId="3d2e98a7-6086-46e1-8212-5b95990b6262" providerId="ADAL" clId="{DFFDE0AD-DCA6-48B8-824D-2AB81D76DAB5}" dt="2021-05-25T19:09:55.929" v="63" actId="1592"/>
        <pc:sldMkLst>
          <pc:docMk/>
          <pc:sldMk cId="382607572" sldId="264"/>
        </pc:sldMkLst>
        <pc:spChg chg="mod">
          <ac:chgData name="Franca, Eric" userId="3d2e98a7-6086-46e1-8212-5b95990b6262" providerId="ADAL" clId="{DFFDE0AD-DCA6-48B8-824D-2AB81D76DAB5}" dt="2021-05-25T19:09:53.285" v="60" actId="13926"/>
          <ac:spMkLst>
            <pc:docMk/>
            <pc:sldMk cId="382607572" sldId="264"/>
            <ac:spMk id="6" creationId="{00000000-0000-0000-0000-000000000000}"/>
          </ac:spMkLst>
        </pc:spChg>
      </pc:sldChg>
      <pc:sldChg chg="modSp delCm">
        <pc:chgData name="Franca, Eric" userId="3d2e98a7-6086-46e1-8212-5b95990b6262" providerId="ADAL" clId="{DFFDE0AD-DCA6-48B8-824D-2AB81D76DAB5}" dt="2021-05-25T19:10:02.018" v="64" actId="1592"/>
        <pc:sldMkLst>
          <pc:docMk/>
          <pc:sldMk cId="1609749864" sldId="268"/>
        </pc:sldMkLst>
        <pc:spChg chg="mod">
          <ac:chgData name="Franca, Eric" userId="3d2e98a7-6086-46e1-8212-5b95990b6262" providerId="ADAL" clId="{DFFDE0AD-DCA6-48B8-824D-2AB81D76DAB5}" dt="2021-05-25T18:07:08.548" v="31" actId="207"/>
          <ac:spMkLst>
            <pc:docMk/>
            <pc:sldMk cId="1609749864" sldId="26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8:07:26.721" v="32" actId="20577"/>
        <pc:sldMkLst>
          <pc:docMk/>
          <pc:sldMk cId="3857577708" sldId="269"/>
        </pc:sldMkLst>
        <pc:spChg chg="mod">
          <ac:chgData name="Franca, Eric" userId="3d2e98a7-6086-46e1-8212-5b95990b6262" providerId="ADAL" clId="{DFFDE0AD-DCA6-48B8-824D-2AB81D76DAB5}" dt="2021-05-25T18:07:26.721" v="32" actId="20577"/>
          <ac:spMkLst>
            <pc:docMk/>
            <pc:sldMk cId="3857577708" sldId="269"/>
            <ac:spMk id="3" creationId="{00000000-0000-0000-0000-000000000000}"/>
          </ac:spMkLst>
        </pc:spChg>
      </pc:sldChg>
      <pc:sldChg chg="addCm delCm">
        <pc:chgData name="Franca, Eric" userId="3d2e98a7-6086-46e1-8212-5b95990b6262" providerId="ADAL" clId="{DFFDE0AD-DCA6-48B8-824D-2AB81D76DAB5}" dt="2021-05-25T19:10:09.854" v="65" actId="1592"/>
        <pc:sldMkLst>
          <pc:docMk/>
          <pc:sldMk cId="533422721" sldId="276"/>
        </pc:sldMkLst>
      </pc:sldChg>
      <pc:sldChg chg="modSp">
        <pc:chgData name="Franca, Eric" userId="3d2e98a7-6086-46e1-8212-5b95990b6262" providerId="ADAL" clId="{DFFDE0AD-DCA6-48B8-824D-2AB81D76DAB5}" dt="2021-05-25T18:09:21.138" v="43" actId="20577"/>
        <pc:sldMkLst>
          <pc:docMk/>
          <pc:sldMk cId="3995209187" sldId="279"/>
        </pc:sldMkLst>
        <pc:spChg chg="mod">
          <ac:chgData name="Franca, Eric" userId="3d2e98a7-6086-46e1-8212-5b95990b6262" providerId="ADAL" clId="{DFFDE0AD-DCA6-48B8-824D-2AB81D76DAB5}" dt="2021-05-25T18:09:21.138" v="43" actId="20577"/>
          <ac:spMkLst>
            <pc:docMk/>
            <pc:sldMk cId="3995209187" sldId="279"/>
            <ac:spMk id="3" creationId="{00000000-0000-0000-0000-000000000000}"/>
          </ac:spMkLst>
        </pc:spChg>
      </pc:sldChg>
      <pc:sldChg chg="modSp addCm delCm modCm">
        <pc:chgData name="Franca, Eric" userId="3d2e98a7-6086-46e1-8212-5b95990b6262" providerId="ADAL" clId="{DFFDE0AD-DCA6-48B8-824D-2AB81D76DAB5}" dt="2021-05-25T19:10:29.455" v="70" actId="13926"/>
        <pc:sldMkLst>
          <pc:docMk/>
          <pc:sldMk cId="3267953322" sldId="280"/>
        </pc:sldMkLst>
        <pc:spChg chg="mod">
          <ac:chgData name="Franca, Eric" userId="3d2e98a7-6086-46e1-8212-5b95990b6262" providerId="ADAL" clId="{DFFDE0AD-DCA6-48B8-824D-2AB81D76DAB5}" dt="2021-05-25T19:10:29.455" v="70" actId="13926"/>
          <ac:spMkLst>
            <pc:docMk/>
            <pc:sldMk cId="3267953322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13:05.239" v="57" actId="27636"/>
          <ac:spMkLst>
            <pc:docMk/>
            <pc:sldMk cId="3267953322" sldId="280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9:10:39.682" v="72" actId="20577"/>
        <pc:sldMkLst>
          <pc:docMk/>
          <pc:sldMk cId="1462883827" sldId="284"/>
        </pc:sldMkLst>
        <pc:spChg chg="mod">
          <ac:chgData name="Franca, Eric" userId="3d2e98a7-6086-46e1-8212-5b95990b6262" providerId="ADAL" clId="{DFFDE0AD-DCA6-48B8-824D-2AB81D76DAB5}" dt="2021-05-25T19:10:39.682" v="72" actId="20577"/>
          <ac:spMkLst>
            <pc:docMk/>
            <pc:sldMk cId="1462883827" sldId="284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DFFDE0AD-DCA6-48B8-824D-2AB81D76DAB5}" dt="2021-05-25T19:10:47.577" v="73" actId="1592"/>
        <pc:sldMkLst>
          <pc:docMk/>
          <pc:sldMk cId="2381290838" sldId="288"/>
        </pc:sldMkLst>
      </pc:sldChg>
      <pc:sldChg chg="del">
        <pc:chgData name="Franca, Eric" userId="3d2e98a7-6086-46e1-8212-5b95990b6262" providerId="ADAL" clId="{DFFDE0AD-DCA6-48B8-824D-2AB81D76DAB5}" dt="2021-05-25T16:55:57.184" v="5" actId="2696"/>
        <pc:sldMkLst>
          <pc:docMk/>
          <pc:sldMk cId="928726104" sldId="292"/>
        </pc:sldMkLst>
      </pc:sldChg>
      <pc:sldChg chg="delCm">
        <pc:chgData name="Franca, Eric" userId="3d2e98a7-6086-46e1-8212-5b95990b6262" providerId="ADAL" clId="{DFFDE0AD-DCA6-48B8-824D-2AB81D76DAB5}" dt="2021-05-25T19:09:45.870" v="59" actId="1592"/>
        <pc:sldMkLst>
          <pc:docMk/>
          <pc:sldMk cId="1638532790" sldId="297"/>
        </pc:sldMkLst>
      </pc:sldChg>
      <pc:sldChg chg="modSp delCm">
        <pc:chgData name="Franca, Eric" userId="3d2e98a7-6086-46e1-8212-5b95990b6262" providerId="ADAL" clId="{DFFDE0AD-DCA6-48B8-824D-2AB81D76DAB5}" dt="2021-05-25T19:10:15.375" v="67" actId="1592"/>
        <pc:sldMkLst>
          <pc:docMk/>
          <pc:sldMk cId="1113179402" sldId="302"/>
        </pc:sldMkLst>
        <pc:spChg chg="mod">
          <ac:chgData name="Franca, Eric" userId="3d2e98a7-6086-46e1-8212-5b95990b6262" providerId="ADAL" clId="{DFFDE0AD-DCA6-48B8-824D-2AB81D76DAB5}" dt="2021-05-25T19:10:13.401" v="66" actId="13926"/>
          <ac:spMkLst>
            <pc:docMk/>
            <pc:sldMk cId="1113179402" sldId="302"/>
            <ac:spMk id="2" creationId="{00000000-0000-0000-0000-000000000000}"/>
          </ac:spMkLst>
        </pc:spChg>
      </pc:sldChg>
      <pc:sldChg chg="del">
        <pc:chgData name="Franca, Eric" userId="3d2e98a7-6086-46e1-8212-5b95990b6262" providerId="ADAL" clId="{DFFDE0AD-DCA6-48B8-824D-2AB81D76DAB5}" dt="2021-05-25T16:57:17.056" v="16" actId="2696"/>
        <pc:sldMkLst>
          <pc:docMk/>
          <pc:sldMk cId="1536527328" sldId="303"/>
        </pc:sldMkLst>
      </pc:sldChg>
      <pc:sldChg chg="del">
        <pc:chgData name="Franca, Eric" userId="3d2e98a7-6086-46e1-8212-5b95990b6262" providerId="ADAL" clId="{DFFDE0AD-DCA6-48B8-824D-2AB81D76DAB5}" dt="2021-05-25T16:57:18.830" v="17" actId="2696"/>
        <pc:sldMkLst>
          <pc:docMk/>
          <pc:sldMk cId="677836775" sldId="304"/>
        </pc:sldMkLst>
      </pc:sldChg>
      <pc:sldChg chg="del">
        <pc:chgData name="Franca, Eric" userId="3d2e98a7-6086-46e1-8212-5b95990b6262" providerId="ADAL" clId="{DFFDE0AD-DCA6-48B8-824D-2AB81D76DAB5}" dt="2021-05-25T16:54:54.633" v="1" actId="2696"/>
        <pc:sldMkLst>
          <pc:docMk/>
          <pc:sldMk cId="3879576276" sldId="305"/>
        </pc:sldMkLst>
      </pc:sldChg>
      <pc:sldChg chg="modSp add addCm delCm modCm">
        <pc:chgData name="Franca, Eric" userId="3d2e98a7-6086-46e1-8212-5b95990b6262" providerId="ADAL" clId="{DFFDE0AD-DCA6-48B8-824D-2AB81D76DAB5}" dt="2021-05-25T19:11:35.895" v="91" actId="1592"/>
        <pc:sldMkLst>
          <pc:docMk/>
          <pc:sldMk cId="4025488830" sldId="306"/>
        </pc:sldMkLst>
        <pc:spChg chg="mod">
          <ac:chgData name="Franca, Eric" userId="3d2e98a7-6086-46e1-8212-5b95990b6262" providerId="ADAL" clId="{DFFDE0AD-DCA6-48B8-824D-2AB81D76DAB5}" dt="2021-05-25T19:11:33.391" v="90" actId="13926"/>
          <ac:spMkLst>
            <pc:docMk/>
            <pc:sldMk cId="4025488830" sldId="306"/>
            <ac:spMk id="5" creationId="{EA2488EC-0DE0-4050-8176-B969284F6EBD}"/>
          </ac:spMkLst>
        </pc:spChg>
      </pc:sldChg>
      <pc:sldChg chg="modSp add">
        <pc:chgData name="Franca, Eric" userId="3d2e98a7-6086-46e1-8212-5b95990b6262" providerId="ADAL" clId="{DFFDE0AD-DCA6-48B8-824D-2AB81D76DAB5}" dt="2021-05-25T19:11:18.220" v="88" actId="1076"/>
        <pc:sldMkLst>
          <pc:docMk/>
          <pc:sldMk cId="798277661" sldId="307"/>
        </pc:sldMkLst>
        <pc:spChg chg="mod">
          <ac:chgData name="Franca, Eric" userId="3d2e98a7-6086-46e1-8212-5b95990b6262" providerId="ADAL" clId="{DFFDE0AD-DCA6-48B8-824D-2AB81D76DAB5}" dt="2021-05-25T19:10:53.660" v="74" actId="13926"/>
          <ac:spMkLst>
            <pc:docMk/>
            <pc:sldMk cId="798277661" sldId="307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9:11:13.825" v="86" actId="20577"/>
          <ac:spMkLst>
            <pc:docMk/>
            <pc:sldMk cId="798277661" sldId="307"/>
            <ac:spMk id="3" creationId="{00000000-0000-0000-0000-000000000000}"/>
          </ac:spMkLst>
        </pc:spChg>
        <pc:picChg chg="mod">
          <ac:chgData name="Franca, Eric" userId="3d2e98a7-6086-46e1-8212-5b95990b6262" providerId="ADAL" clId="{DFFDE0AD-DCA6-48B8-824D-2AB81D76DAB5}" dt="2021-05-25T19:11:18.220" v="88" actId="1076"/>
          <ac:picMkLst>
            <pc:docMk/>
            <pc:sldMk cId="798277661" sldId="307"/>
            <ac:picMk id="5" creationId="{00000000-0000-0000-0000-000000000000}"/>
          </ac:picMkLst>
        </pc:picChg>
      </pc:sldChg>
      <pc:sldChg chg="modSp add addCm delCm modCm">
        <pc:chgData name="Franca, Eric" userId="3d2e98a7-6086-46e1-8212-5b95990b6262" providerId="ADAL" clId="{DFFDE0AD-DCA6-48B8-824D-2AB81D76DAB5}" dt="2021-05-25T19:10:20.551" v="69" actId="1592"/>
        <pc:sldMkLst>
          <pc:docMk/>
          <pc:sldMk cId="1679951884" sldId="308"/>
        </pc:sldMkLst>
        <pc:spChg chg="mod">
          <ac:chgData name="Franca, Eric" userId="3d2e98a7-6086-46e1-8212-5b95990b6262" providerId="ADAL" clId="{DFFDE0AD-DCA6-48B8-824D-2AB81D76DAB5}" dt="2021-05-25T19:10:19.231" v="68" actId="13926"/>
          <ac:spMkLst>
            <pc:docMk/>
            <pc:sldMk cId="1679951884" sldId="308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09:10.464" v="37" actId="20577"/>
          <ac:spMkLst>
            <pc:docMk/>
            <pc:sldMk cId="1679951884" sldId="30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2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5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want to include information about Assistant Secretary roles, responsibilities.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groups include MT, PT,</a:t>
            </a:r>
            <a:r>
              <a:rPr lang="en-US" baseline="0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92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1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Personnel Roles and Responsibilities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 Important &lt;strong&gt;Skills&lt;/strong&gt; for a Paralegal to Hav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>
          <a:xfrm>
            <a:off x="4604952" y="3891695"/>
            <a:ext cx="4229100" cy="2303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dirty="0" smtClean="0"/>
              <a:t>Sufficient </a:t>
            </a:r>
            <a:r>
              <a:rPr lang="en-US" sz="2400" dirty="0"/>
              <a:t>knowledge of the </a:t>
            </a:r>
            <a:r>
              <a:rPr lang="en-US" sz="2400" i="1" dirty="0"/>
              <a:t>ISO/IEC Directives</a:t>
            </a:r>
            <a:r>
              <a:rPr lang="en-US" sz="2400" dirty="0"/>
              <a:t> and the </a:t>
            </a:r>
            <a:r>
              <a:rPr lang="en-US" sz="2400" i="1" dirty="0"/>
              <a:t>IEC Supplement</a:t>
            </a:r>
          </a:p>
          <a:p>
            <a:r>
              <a:rPr lang="en-US" sz="2400" dirty="0"/>
              <a:t>Able to act with neutrality in </a:t>
            </a:r>
            <a:br>
              <a:rPr lang="en-US" sz="2400" dirty="0"/>
            </a:br>
            <a:r>
              <a:rPr lang="en-US" sz="2400" dirty="0"/>
              <a:t>an international capacity</a:t>
            </a:r>
          </a:p>
          <a:p>
            <a:r>
              <a:rPr lang="en-US" sz="2400" dirty="0" smtClean="0"/>
              <a:t>Solid </a:t>
            </a:r>
            <a:r>
              <a:rPr lang="en-US" sz="2400" dirty="0"/>
              <a:t>organizational and administrative skills</a:t>
            </a:r>
          </a:p>
          <a:p>
            <a:pPr lvl="1"/>
            <a:r>
              <a:rPr lang="en-US" sz="1800" dirty="0"/>
              <a:t>Able to execute all committee actions as instructed (i.e., resolutions, ballots, etc.)</a:t>
            </a:r>
          </a:p>
          <a:p>
            <a:pPr lvl="1"/>
            <a:r>
              <a:rPr lang="en-US" sz="1800" dirty="0"/>
              <a:t>Able to follow-up on outstanding issues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 smtClean="0"/>
              <a:t>Strong </a:t>
            </a:r>
            <a:r>
              <a:rPr lang="en-US" sz="2400" dirty="0"/>
              <a:t>interpersonal skills</a:t>
            </a:r>
          </a:p>
          <a:p>
            <a:pPr lvl="1"/>
            <a:r>
              <a:rPr lang="en-US" sz="1800" dirty="0"/>
              <a:t>Able to interface effectively with officers and staff from </a:t>
            </a:r>
            <a:br>
              <a:rPr lang="en-US" sz="1800" dirty="0"/>
            </a:br>
            <a:r>
              <a:rPr lang="en-US" sz="1800" dirty="0"/>
              <a:t>IEC and parent- and sub-committees as well as external groups</a:t>
            </a:r>
          </a:p>
          <a:p>
            <a:pPr lvl="1"/>
            <a:r>
              <a:rPr lang="en-US" sz="1800" dirty="0"/>
              <a:t>Able to maintain effective relationships with the officers and members of the committee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57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 neuroscienze e lo sviluppo della leadership e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" y="2133600"/>
            <a:ext cx="34526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TC Secretariat</a:t>
            </a:r>
          </a:p>
          <a:p>
            <a:pPr lvl="1"/>
            <a:r>
              <a:rPr lang="en-US" dirty="0"/>
              <a:t>Allocated to a national committee by the Standards Management Board (SMB)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SC Secretariat</a:t>
            </a:r>
          </a:p>
          <a:p>
            <a:pPr lvl="1"/>
            <a:r>
              <a:rPr lang="en-US" dirty="0"/>
              <a:t>Allocated to a national committee by the parent technical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two or more apply, the Standards Management Board (SMB) shall decide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4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smtClean="0"/>
              <a:t>of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/>
          <a:lstStyle/>
          <a:p>
            <a:r>
              <a:rPr lang="en-US" dirty="0"/>
              <a:t>Relinquishment</a:t>
            </a:r>
          </a:p>
          <a:p>
            <a:pPr lvl="1"/>
            <a:r>
              <a:rPr lang="en-US" dirty="0"/>
              <a:t>Minimum of twelve months notice to the </a:t>
            </a:r>
            <a:r>
              <a:rPr lang="en-US" dirty="0" smtClean="0"/>
              <a:t>IEC General </a:t>
            </a:r>
            <a:r>
              <a:rPr lang="en-US" dirty="0"/>
              <a:t>Secretary</a:t>
            </a:r>
          </a:p>
          <a:p>
            <a:pPr lvl="1"/>
            <a:r>
              <a:rPr lang="en-US" dirty="0"/>
              <a:t>SMB decides on transfer to another national body</a:t>
            </a:r>
          </a:p>
          <a:p>
            <a:r>
              <a:rPr lang="en-US" dirty="0"/>
              <a:t>Failure to fulfill responsibilities</a:t>
            </a:r>
          </a:p>
          <a:p>
            <a:pPr lvl="1"/>
            <a:r>
              <a:rPr lang="en-US" dirty="0" smtClean="0"/>
              <a:t>IEC General </a:t>
            </a:r>
            <a:r>
              <a:rPr lang="en-US" dirty="0"/>
              <a:t>Secretary or a national committee may have the SMB review situations where secretariats persistently fail to fulfill responsibilities</a:t>
            </a:r>
          </a:p>
          <a:p>
            <a:pPr lvl="1"/>
            <a:r>
              <a:rPr lang="en-US" dirty="0"/>
              <a:t>SMB will determine need to transfer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5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Assistant Secretary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95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Secretary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311216"/>
            <a:ext cx="7972827" cy="4678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assistant secretariat is an individual appointed by the secretariat to assist th</a:t>
            </a:r>
            <a:r>
              <a:rPr lang="en-US" dirty="0" smtClean="0"/>
              <a:t>e secretary for the management of the technical and administrative services provided.</a:t>
            </a:r>
          </a:p>
          <a:p>
            <a:r>
              <a:rPr lang="en-US" dirty="0" smtClean="0"/>
              <a:t>One or more assistant secretaries may be appointed by the secretary to have specific secretariat roles</a:t>
            </a:r>
          </a:p>
          <a:p>
            <a:r>
              <a:rPr lang="en-US" dirty="0" smtClean="0"/>
              <a:t>The individuals appointed as assistant secretary shall</a:t>
            </a:r>
          </a:p>
          <a:p>
            <a:pPr lvl="1"/>
            <a:r>
              <a:rPr lang="en-US" dirty="0" smtClean="0"/>
              <a:t>Have a defined role in supporting the secretary and this role shall be defined by the secretariat;</a:t>
            </a:r>
          </a:p>
          <a:p>
            <a:pPr lvl="1"/>
            <a:r>
              <a:rPr lang="en-US" dirty="0" smtClean="0"/>
              <a:t>Possess the knowledge and skills necessary for this defined role;</a:t>
            </a:r>
          </a:p>
          <a:p>
            <a:pPr lvl="1"/>
            <a:r>
              <a:rPr lang="en-US" dirty="0" smtClean="0"/>
              <a:t>Have the equivalent authority as the secretary in the performance of the duties associated with the defined role;</a:t>
            </a:r>
          </a:p>
          <a:p>
            <a:pPr lvl="1"/>
            <a:r>
              <a:rPr lang="en-US" dirty="0" smtClean="0"/>
              <a:t>Be appointed taking into consideration increasing the gender and geographic diversity of the management team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15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Chair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28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primary role of a chair is to assist committee in reaching an agreement which is </a:t>
            </a:r>
            <a:r>
              <a:rPr lang="en-US" b="1" dirty="0" smtClean="0"/>
              <a:t>valid </a:t>
            </a:r>
            <a:r>
              <a:rPr lang="en-US" b="1" dirty="0"/>
              <a:t>internationally </a:t>
            </a:r>
          </a:p>
          <a:p>
            <a:pPr lvl="1"/>
            <a:r>
              <a:rPr lang="en-US" dirty="0"/>
              <a:t>It is necessary for the chair to remain neutral with respect to conflicting national views</a:t>
            </a:r>
          </a:p>
          <a:p>
            <a:pPr lvl="1"/>
            <a:r>
              <a:rPr lang="en-US" dirty="0"/>
              <a:t>Important difference between function as committee chair and possible earlier participation as a national delegate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ΑΡΧΙΚΗ | Γενικό Λύκειο Νέων Μουδαν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4" y="1628191"/>
            <a:ext cx="3101181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25556"/>
            <a:ext cx="8229600" cy="3848877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400" dirty="0"/>
              <a:t>Lead the committee and </a:t>
            </a:r>
            <a:br>
              <a:rPr lang="en-US" sz="2400" dirty="0"/>
            </a:br>
            <a:r>
              <a:rPr lang="en-US" sz="2400" dirty="0"/>
              <a:t>its work in a purely international </a:t>
            </a:r>
            <a:r>
              <a:rPr lang="en-US" sz="2400" dirty="0" smtClean="0"/>
              <a:t> capacity </a:t>
            </a:r>
            <a:r>
              <a:rPr lang="en-US" sz="2400" dirty="0"/>
              <a:t>following the procedures </a:t>
            </a:r>
            <a:r>
              <a:rPr lang="en-US" sz="2400" dirty="0" smtClean="0"/>
              <a:t>          in </a:t>
            </a:r>
            <a:r>
              <a:rPr lang="en-US" sz="2400" dirty="0"/>
              <a:t>the ISO/IEC Directives</a:t>
            </a:r>
          </a:p>
          <a:p>
            <a:r>
              <a:rPr lang="en-US" sz="2400" dirty="0"/>
              <a:t>Manage the committee’s Program of Work to meet the needs of the user community</a:t>
            </a:r>
          </a:p>
          <a:p>
            <a:r>
              <a:rPr lang="en-US" sz="2400" dirty="0"/>
              <a:t>Provide guidance to the secretary </a:t>
            </a:r>
            <a:r>
              <a:rPr lang="en-US" sz="2400" dirty="0" smtClean="0"/>
              <a:t>          of </a:t>
            </a:r>
            <a:r>
              <a:rPr lang="en-US" sz="2400" dirty="0"/>
              <a:t>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endParaRPr lang="en-US" sz="2400" dirty="0"/>
          </a:p>
          <a:p>
            <a:r>
              <a:rPr lang="en-US" sz="2400" dirty="0"/>
              <a:t>Conduct meetings of the committee</a:t>
            </a:r>
          </a:p>
          <a:p>
            <a:r>
              <a:rPr lang="en-US" sz="2400" dirty="0"/>
              <a:t>Work with the secretary to </a:t>
            </a:r>
            <a:br>
              <a:rPr lang="en-US" sz="2400" dirty="0"/>
            </a:br>
            <a:r>
              <a:rPr lang="en-US" sz="2400" dirty="0"/>
              <a:t>ensure adequate management </a:t>
            </a:r>
            <a:br>
              <a:rPr lang="en-US" sz="2400" dirty="0"/>
            </a:br>
            <a:r>
              <a:rPr lang="en-US" sz="2400" dirty="0"/>
              <a:t>of projects</a:t>
            </a:r>
          </a:p>
          <a:p>
            <a:pPr lvl="1"/>
            <a:r>
              <a:rPr lang="en-US" sz="1900" dirty="0"/>
              <a:t>Ensure progression of entire work program</a:t>
            </a:r>
          </a:p>
          <a:p>
            <a:r>
              <a:rPr lang="en-US" sz="2400" dirty="0"/>
              <a:t>Represent committee to other bodies</a:t>
            </a:r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80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ting | voting | League of Women Voters of Californ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2383631"/>
            <a:ext cx="2653296" cy="147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Chair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80932"/>
            <a:ext cx="5867400" cy="4745232"/>
          </a:xfrm>
        </p:spPr>
        <p:txBody>
          <a:bodyPr>
            <a:normAutofit/>
          </a:bodyPr>
          <a:lstStyle/>
          <a:p>
            <a:r>
              <a:rPr lang="en-US" dirty="0"/>
              <a:t>Proposed by National </a:t>
            </a:r>
            <a:r>
              <a:rPr lang="en-US" dirty="0" smtClean="0"/>
              <a:t>Committee if:</a:t>
            </a:r>
            <a:endParaRPr lang="en-US" dirty="0"/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national committee interest in the work</a:t>
            </a:r>
          </a:p>
          <a:p>
            <a:pPr lvl="1"/>
            <a:r>
              <a:rPr lang="en-US" sz="2000" dirty="0"/>
              <a:t>The national committee will actively participate</a:t>
            </a:r>
          </a:p>
          <a:p>
            <a:pPr lvl="1"/>
            <a:r>
              <a:rPr lang="en-US" sz="2000" dirty="0"/>
              <a:t>The national committee can confirm that management support will be provided</a:t>
            </a:r>
          </a:p>
          <a:p>
            <a:r>
              <a:rPr lang="en-US" dirty="0" smtClean="0"/>
              <a:t>Normally nominated </a:t>
            </a:r>
            <a:r>
              <a:rPr lang="en-US" dirty="0"/>
              <a:t>by Secretariat and endorsed by committee</a:t>
            </a:r>
          </a:p>
          <a:p>
            <a:pPr lvl="1"/>
            <a:r>
              <a:rPr lang="en-US" sz="2000" dirty="0"/>
              <a:t>Approved by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IEC SMB (for </a:t>
            </a:r>
            <a:r>
              <a:rPr lang="en-US" dirty="0" smtClean="0"/>
              <a:t>TC/</a:t>
            </a:r>
            <a:r>
              <a:rPr lang="en-US" dirty="0" err="1" smtClean="0"/>
              <a:t>SyC</a:t>
            </a:r>
            <a:r>
              <a:rPr lang="en-US" dirty="0" smtClean="0"/>
              <a:t> Chairs)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parent TC (for SC </a:t>
            </a:r>
            <a:r>
              <a:rPr lang="en-US" dirty="0" smtClean="0"/>
              <a:t>Chairs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12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443956"/>
            <a:ext cx="37846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948"/>
            <a:ext cx="4648200" cy="4801216"/>
          </a:xfrm>
        </p:spPr>
        <p:txBody>
          <a:bodyPr/>
          <a:lstStyle/>
          <a:p>
            <a:r>
              <a:rPr lang="en-US" dirty="0"/>
              <a:t>Appointed for a maximum term of six years, or for a shorter period, as may be appropriate</a:t>
            </a:r>
          </a:p>
          <a:p>
            <a:r>
              <a:rPr lang="en-US" dirty="0"/>
              <a:t>May be re-appointed for </a:t>
            </a:r>
            <a:r>
              <a:rPr lang="en-US" dirty="0" smtClean="0"/>
              <a:t>one additional three-year term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53543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committee personnel working within the International Electrotechnical Commission (IEC)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Appointment</a:t>
            </a:r>
          </a:p>
          <a:p>
            <a:pPr lvl="1"/>
            <a:r>
              <a:rPr lang="en-US" dirty="0"/>
              <a:t>Qualifications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44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Vice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317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266922" cy="4525963"/>
          </a:xfrm>
        </p:spPr>
        <p:txBody>
          <a:bodyPr>
            <a:normAutofit/>
          </a:bodyPr>
          <a:lstStyle/>
          <a:p>
            <a:r>
              <a:rPr lang="en-US" dirty="0"/>
              <a:t>Technical  committees  and  subcommittees  can  choose  to  appoint  one  or  more  </a:t>
            </a:r>
            <a:r>
              <a:rPr lang="en-US" dirty="0" smtClean="0"/>
              <a:t>Vice Chairs</a:t>
            </a:r>
            <a:r>
              <a:rPr lang="en-US" dirty="0"/>
              <a:t>,  at  their discretion</a:t>
            </a:r>
          </a:p>
          <a:p>
            <a:r>
              <a:rPr lang="en-US" dirty="0"/>
              <a:t>Responsibilities of </a:t>
            </a:r>
            <a:r>
              <a:rPr lang="en-US" dirty="0" smtClean="0"/>
              <a:t>Vice Chairs </a:t>
            </a:r>
            <a:r>
              <a:rPr lang="en-US" dirty="0"/>
              <a:t>are up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,    but </a:t>
            </a:r>
            <a:r>
              <a:rPr lang="en-US" dirty="0"/>
              <a:t>the  following conditions apply:</a:t>
            </a:r>
          </a:p>
          <a:p>
            <a:pPr lvl="1"/>
            <a:r>
              <a:rPr lang="en-US" dirty="0"/>
              <a:t>The responsibilities shall be meaningful and not ceremonial</a:t>
            </a:r>
          </a:p>
          <a:p>
            <a:pPr lvl="1"/>
            <a:r>
              <a:rPr lang="en-US" dirty="0"/>
              <a:t>The responsibilities shall be clearly stated along with the nomination of candidate(s) for the role</a:t>
            </a:r>
          </a:p>
          <a:p>
            <a:r>
              <a:rPr lang="en-US" dirty="0" smtClean="0"/>
              <a:t>Vice Chairs </a:t>
            </a:r>
            <a:r>
              <a:rPr lang="en-US" dirty="0"/>
              <a:t>can be appointed for up to three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95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Convenor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5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3588"/>
            <a:ext cx="4724400" cy="4525963"/>
          </a:xfrm>
        </p:spPr>
        <p:txBody>
          <a:bodyPr/>
          <a:lstStyle/>
          <a:p>
            <a:r>
              <a:rPr lang="en-US" dirty="0"/>
              <a:t>Convenors function as chairs of working groups</a:t>
            </a:r>
          </a:p>
          <a:p>
            <a:pPr lvl="1"/>
            <a:r>
              <a:rPr lang="en-US" dirty="0"/>
              <a:t>Working groups are a collection of individually appointed experts brought together to deal with a specific task</a:t>
            </a:r>
          </a:p>
          <a:p>
            <a:r>
              <a:rPr lang="en-US" dirty="0"/>
              <a:t>Convenors may also function as project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Blog enseignant des maths » « Evaluer par compéten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3646"/>
            <a:ext cx="3645694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 numCol="2">
            <a:normAutofit fontScale="92500"/>
          </a:bodyPr>
          <a:lstStyle/>
          <a:p>
            <a:r>
              <a:rPr lang="en-US" sz="2400" dirty="0"/>
              <a:t>Organize and chair </a:t>
            </a:r>
            <a:r>
              <a:rPr lang="en-US" sz="2400" dirty="0" smtClean="0"/>
              <a:t>WG </a:t>
            </a:r>
            <a:r>
              <a:rPr lang="en-US" sz="2400" dirty="0"/>
              <a:t>meetings</a:t>
            </a:r>
          </a:p>
          <a:p>
            <a:r>
              <a:rPr lang="en-US" sz="2400" dirty="0"/>
              <a:t>Manage the development of </a:t>
            </a:r>
            <a:r>
              <a:rPr lang="en-US" sz="2400" dirty="0" smtClean="0"/>
              <a:t>    the </a:t>
            </a:r>
            <a:r>
              <a:rPr lang="en-US" sz="2400" dirty="0"/>
              <a:t>project or projects assigned </a:t>
            </a:r>
            <a:r>
              <a:rPr lang="en-US" sz="2400" dirty="0" smtClean="0"/>
              <a:t>to </a:t>
            </a:r>
            <a:r>
              <a:rPr lang="en-US" sz="2400" dirty="0"/>
              <a:t>the WG</a:t>
            </a:r>
          </a:p>
          <a:p>
            <a:r>
              <a:rPr lang="en-US" sz="2400" dirty="0"/>
              <a:t>Report to 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Secretary </a:t>
            </a:r>
            <a:r>
              <a:rPr lang="en-US" sz="2400" dirty="0" smtClean="0"/>
              <a:t> and </a:t>
            </a:r>
            <a:r>
              <a:rPr lang="en-US" sz="2400" dirty="0"/>
              <a:t>Chair on progress/delays</a:t>
            </a:r>
          </a:p>
          <a:p>
            <a:r>
              <a:rPr lang="en-US" sz="2400" dirty="0"/>
              <a:t>Report on any significant problems affecting the </a:t>
            </a:r>
            <a:r>
              <a:rPr lang="en-US" sz="2400" dirty="0" smtClean="0"/>
              <a:t>project</a:t>
            </a:r>
            <a:endParaRPr lang="en-US" sz="2400" dirty="0"/>
          </a:p>
          <a:p>
            <a:r>
              <a:rPr lang="en-US" sz="2400" dirty="0" smtClean="0"/>
              <a:t>Answer </a:t>
            </a:r>
            <a:r>
              <a:rPr lang="en-US" sz="2400" dirty="0"/>
              <a:t>inquiries on </a:t>
            </a:r>
            <a:r>
              <a:rPr lang="en-US" sz="2400" dirty="0" smtClean="0"/>
              <a:t>assigned </a:t>
            </a:r>
            <a:r>
              <a:rPr lang="en-US" sz="2400" dirty="0"/>
              <a:t>work program as </a:t>
            </a:r>
            <a:r>
              <a:rPr lang="en-US" sz="2400" dirty="0" smtClean="0"/>
              <a:t>necessary</a:t>
            </a:r>
            <a:endParaRPr lang="en-US" sz="2400" dirty="0"/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r>
              <a:rPr lang="en-US" sz="2400" dirty="0"/>
              <a:t>In the absence of a WG </a:t>
            </a:r>
            <a:r>
              <a:rPr lang="en-US" sz="2400" dirty="0" smtClean="0"/>
              <a:t>secretary</a:t>
            </a:r>
            <a:r>
              <a:rPr lang="en-US" sz="2400" dirty="0"/>
              <a:t>, may be responsible for distribution of relevant committee documentation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20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Convenor Appointment Process </a:t>
            </a:r>
            <a:br>
              <a:rPr lang="en-US" dirty="0"/>
            </a:br>
            <a:r>
              <a:rPr lang="en-US" dirty="0"/>
              <a:t>and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36914"/>
            <a:ext cx="4343400" cy="468924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the national committee, </a:t>
            </a:r>
            <a:br>
              <a:rPr lang="en-US" dirty="0"/>
            </a:br>
            <a:r>
              <a:rPr lang="en-US" dirty="0"/>
              <a:t>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</a:t>
            </a:r>
            <a:br>
              <a:rPr lang="en-US" dirty="0"/>
            </a:br>
            <a:r>
              <a:rPr lang="en-US" dirty="0"/>
              <a:t>to the 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None stipulated by ISO/IEC Directives (appointed by the committee for up to three-year terms)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ublié par La Licorne 2commentai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3095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Project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39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06286"/>
            <a:ext cx="4724400" cy="4819877"/>
          </a:xfrm>
        </p:spPr>
        <p:txBody>
          <a:bodyPr/>
          <a:lstStyle/>
          <a:p>
            <a:r>
              <a:rPr lang="en-US" sz="2400" dirty="0"/>
              <a:t>Project leaders are responsible </a:t>
            </a:r>
            <a:br>
              <a:rPr lang="en-US" sz="2400" dirty="0"/>
            </a:br>
            <a:r>
              <a:rPr lang="en-US" sz="2400" dirty="0"/>
              <a:t>for developing a standard or set of standards in a timely fashion</a:t>
            </a:r>
          </a:p>
          <a:p>
            <a:r>
              <a:rPr lang="en-US" sz="2400" dirty="0"/>
              <a:t>Project Leaders permit decentralization of a secretariat’s responsibility to maintain successive drafts and to make up-dated drafts available more rapidly</a:t>
            </a:r>
          </a:p>
          <a:p>
            <a:r>
              <a:rPr lang="en-US" sz="2400" dirty="0"/>
              <a:t>The Project Leader shall act in a neutral and purely international capacity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5" name="Picture 4" descr="edci672 - Principle-Based Model of Instructional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09800"/>
            <a:ext cx="3667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2269"/>
            <a:ext cx="7661188" cy="4657940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Act as the driving force behind a project</a:t>
            </a:r>
          </a:p>
          <a:p>
            <a:r>
              <a:rPr lang="en-US" dirty="0"/>
              <a:t>Recommend actions on comments received</a:t>
            </a:r>
          </a:p>
          <a:p>
            <a:r>
              <a:rPr lang="en-US" dirty="0"/>
              <a:t>Consult experts as necessary</a:t>
            </a:r>
          </a:p>
          <a:p>
            <a:r>
              <a:rPr lang="en-US" dirty="0"/>
              <a:t>Ensure successive drafts are produced on schedule</a:t>
            </a:r>
          </a:p>
          <a:p>
            <a:endParaRPr lang="en-US" dirty="0"/>
          </a:p>
          <a:p>
            <a:r>
              <a:rPr lang="en-US" dirty="0"/>
              <a:t>May convene working group or editing group</a:t>
            </a:r>
          </a:p>
          <a:p>
            <a:r>
              <a:rPr lang="en-US" dirty="0"/>
              <a:t>Act as committee’s consultant at</a:t>
            </a:r>
          </a:p>
          <a:p>
            <a:pPr lvl="1"/>
            <a:r>
              <a:rPr lang="en-US" dirty="0"/>
              <a:t>committee stage (consensus building)</a:t>
            </a:r>
          </a:p>
          <a:p>
            <a:pPr lvl="1"/>
            <a:r>
              <a:rPr lang="en-US" dirty="0"/>
              <a:t>enquiry stage (CDV)</a:t>
            </a:r>
          </a:p>
          <a:p>
            <a:pPr lvl="1"/>
            <a:r>
              <a:rPr lang="en-US" dirty="0"/>
              <a:t>approval stage (FDIS)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58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0302"/>
            <a:ext cx="7661188" cy="4769907"/>
          </a:xfrm>
        </p:spPr>
        <p:txBody>
          <a:bodyPr numCol="2">
            <a:noAutofit/>
          </a:bodyPr>
          <a:lstStyle/>
          <a:p>
            <a:r>
              <a:rPr lang="en-US" sz="2200" dirty="0"/>
              <a:t>Take a specific work item through its multiple iterations promptly and efficiently</a:t>
            </a:r>
          </a:p>
          <a:p>
            <a:r>
              <a:rPr lang="en-US" sz="2200" dirty="0"/>
              <a:t>Prepare original WD and subsequent drafts</a:t>
            </a:r>
          </a:p>
          <a:p>
            <a:pPr lvl="1"/>
            <a:r>
              <a:rPr lang="en-US" sz="1800" dirty="0"/>
              <a:t>Following the IEC/ISO Directives Part 2 - Rules for </a:t>
            </a:r>
            <a:br>
              <a:rPr lang="en-US" sz="1800" dirty="0"/>
            </a:br>
            <a:r>
              <a:rPr lang="en-US" sz="1800" dirty="0"/>
              <a:t>the structure and drafting of International Standards</a:t>
            </a:r>
          </a:p>
          <a:p>
            <a:pPr lvl="1"/>
            <a:r>
              <a:rPr lang="en-US" sz="1800" dirty="0"/>
              <a:t>Taking account of related International Standards </a:t>
            </a:r>
            <a:br>
              <a:rPr lang="en-US" sz="1800" dirty="0"/>
            </a:br>
            <a:r>
              <a:rPr lang="en-US" sz="1800" dirty="0"/>
              <a:t>already published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Judge, along with the WG </a:t>
            </a:r>
            <a:br>
              <a:rPr lang="en-US" sz="2200" dirty="0"/>
            </a:br>
            <a:r>
              <a:rPr lang="en-US" sz="2200" dirty="0"/>
              <a:t>and WG Convenor, when working draft is ready for submission to TC/SC for consideration as first committee draft</a:t>
            </a:r>
          </a:p>
          <a:p>
            <a:r>
              <a:rPr lang="en-US" sz="2200" dirty="0"/>
              <a:t>Maintain document in electronic format and provide camera-ready-copy for publication</a:t>
            </a:r>
          </a:p>
          <a:p>
            <a:r>
              <a:rPr lang="en-US" sz="2200" dirty="0"/>
              <a:t>Work with the IEC/CO on publication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88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24947"/>
            <a:ext cx="7661188" cy="4695262"/>
          </a:xfrm>
        </p:spPr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 </a:t>
            </a:r>
          </a:p>
          <a:p>
            <a:r>
              <a:rPr lang="en-US" sz="2400" dirty="0"/>
              <a:t>For additional information about content addressed in this module, please contact the USNC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62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Appointment Process </a:t>
            </a:r>
            <a:br>
              <a:rPr lang="en-US" dirty="0"/>
            </a:br>
            <a:r>
              <a:rPr lang="en-US" dirty="0"/>
              <a:t>and 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11559"/>
            <a:ext cx="7661188" cy="45086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to the </a:t>
            </a:r>
            <a:br>
              <a:rPr lang="en-US" dirty="0"/>
            </a:br>
            <a:r>
              <a:rPr lang="en-US" dirty="0"/>
              <a:t>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Requires endorsement by national committee</a:t>
            </a:r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Normally, will serve throughout the development life of a particular project</a:t>
            </a:r>
          </a:p>
          <a:p>
            <a:pPr lvl="1"/>
            <a:r>
              <a:rPr lang="en-US" dirty="0"/>
              <a:t>However, appointment should be reviewed and reconfirmed periodically by the parent committee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60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b="1" i="1" dirty="0"/>
              <a:t>Working Group (WG), </a:t>
            </a:r>
            <a:br>
              <a:rPr lang="en-US" sz="4000" b="1" i="1" dirty="0"/>
            </a:br>
            <a:r>
              <a:rPr lang="en-US" sz="4000" b="1" i="1" dirty="0"/>
              <a:t>Project Team (PT), or </a:t>
            </a:r>
            <a:br>
              <a:rPr lang="en-US" sz="4000" b="1" i="1" dirty="0"/>
            </a:br>
            <a:r>
              <a:rPr lang="en-US" sz="4000" b="1" i="1" dirty="0"/>
              <a:t>Maintenance Team (MT) </a:t>
            </a:r>
            <a:br>
              <a:rPr lang="en-US" sz="4000" b="1" i="1" dirty="0"/>
            </a:br>
            <a:r>
              <a:rPr lang="en-US" sz="4000" b="1" i="1" dirty="0"/>
              <a:t>Experts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4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smtClean="0"/>
              <a:t>Liaisons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29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7" y="989294"/>
            <a:ext cx="3271312" cy="245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57604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Types of </a:t>
            </a:r>
            <a:r>
              <a:rPr lang="en-US" dirty="0" smtClean="0">
                <a:solidFill>
                  <a:schemeClr val="tx1"/>
                </a:solidFill>
              </a:rPr>
              <a:t>Liaisons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Internal (other ISO or IEC committees)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External (other international organizations)</a:t>
            </a:r>
          </a:p>
          <a:p>
            <a:r>
              <a:rPr lang="en-US" dirty="0">
                <a:solidFill>
                  <a:schemeClr val="tx1"/>
                </a:solidFill>
              </a:rPr>
              <a:t>Liaisons have no power of vote,* but have some options to attend meetings and to receive documents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358" y="5355771"/>
            <a:ext cx="75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 all cases, IEC National Committees are the only entities with voting rights</a:t>
            </a:r>
          </a:p>
        </p:txBody>
      </p:sp>
    </p:spTree>
    <p:extLst>
      <p:ext uri="{BB962C8B-B14F-4D97-AF65-F5344CB8AC3E}">
        <p14:creationId xmlns:p14="http://schemas.microsoft.com/office/powerpoint/2010/main" val="3207969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</a:t>
            </a:r>
            <a:r>
              <a:rPr lang="en-US" dirty="0"/>
              <a:t>Internal)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68964"/>
            <a:ext cx="5334000" cy="4857200"/>
          </a:xfrm>
        </p:spPr>
        <p:txBody>
          <a:bodyPr/>
          <a:lstStyle/>
          <a:p>
            <a:r>
              <a:rPr lang="en-US" dirty="0"/>
              <a:t>Internal Liaisons</a:t>
            </a:r>
          </a:p>
          <a:p>
            <a:pPr lvl="1"/>
            <a:r>
              <a:rPr lang="en-US" dirty="0"/>
              <a:t>Organized between IEC and/or ISO technical committees and subcommittees working in related fields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Operate via the exchange of working documents or via observers at meetings</a:t>
            </a:r>
          </a:p>
          <a:p>
            <a:pPr lvl="1"/>
            <a:r>
              <a:rPr lang="en-US" dirty="0"/>
              <a:t>Established and maintained by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Secretariats of </a:t>
            </a:r>
            <a:r>
              <a:rPr lang="en-US" dirty="0" smtClean="0"/>
              <a:t>TCs, </a:t>
            </a:r>
            <a:r>
              <a:rPr lang="en-US" dirty="0" err="1" smtClean="0"/>
              <a:t>SyCs</a:t>
            </a:r>
            <a:r>
              <a:rPr lang="en-US" dirty="0" smtClean="0"/>
              <a:t>, and </a:t>
            </a:r>
            <a:r>
              <a:rPr lang="en-US" dirty="0"/>
              <a:t>SCs concerned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Offices of CEO, if both ISO and IEC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5" name="Picture 4" descr="Gun Owners and Advocates for Gun Control &lt;strong&gt;Work&lt;/strong&gt; &lt;strong&gt;Togethe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85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aphuge3 - Cultural Patterns and Proce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4932"/>
            <a:ext cx="3636498" cy="363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(External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600199"/>
            <a:ext cx="4135902" cy="4525963"/>
          </a:xfrm>
        </p:spPr>
        <p:txBody>
          <a:bodyPr/>
          <a:lstStyle/>
          <a:p>
            <a:r>
              <a:rPr lang="en-US" dirty="0"/>
              <a:t>External Liaisons</a:t>
            </a:r>
          </a:p>
          <a:p>
            <a:pPr lvl="1"/>
            <a:r>
              <a:rPr lang="en-US" dirty="0"/>
              <a:t>International or broadly based regional organizations</a:t>
            </a:r>
          </a:p>
          <a:p>
            <a:pPr lvl="1"/>
            <a:r>
              <a:rPr lang="en-US" dirty="0"/>
              <a:t>Established by the General Secretary with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Secretariat </a:t>
            </a:r>
            <a:r>
              <a:rPr lang="en-US" dirty="0"/>
              <a:t>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624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jairahlearners - All Primary Years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" y="4795283"/>
            <a:ext cx="1659733" cy="1262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94" y="1186696"/>
            <a:ext cx="7661188" cy="4870677"/>
          </a:xfrm>
        </p:spPr>
        <p:txBody>
          <a:bodyPr numCol="2">
            <a:normAutofit/>
          </a:bodyPr>
          <a:lstStyle/>
          <a:p>
            <a:r>
              <a:rPr lang="en-US" sz="2200" b="1" dirty="0"/>
              <a:t>Category A</a:t>
            </a:r>
          </a:p>
          <a:p>
            <a:pPr lvl="1"/>
            <a:r>
              <a:rPr lang="en-US" sz="1800" dirty="0"/>
              <a:t>Organizations that make an effective contribution to the work of the </a:t>
            </a:r>
            <a:r>
              <a:rPr lang="en-US" sz="1800" b="1" dirty="0" smtClean="0"/>
              <a:t>technical committee, systems committee, </a:t>
            </a:r>
            <a:r>
              <a:rPr lang="en-US" sz="1800" b="1" dirty="0"/>
              <a:t>or subcommittee </a:t>
            </a:r>
            <a:r>
              <a:rPr lang="en-US" sz="1800" dirty="0"/>
              <a:t>for questions dealt with by this technical </a:t>
            </a:r>
            <a:r>
              <a:rPr lang="en-US" sz="1800" dirty="0" smtClean="0"/>
              <a:t>committee, systems committee, </a:t>
            </a:r>
            <a:r>
              <a:rPr lang="en-US" sz="1800" dirty="0"/>
              <a:t>or subcommittee.</a:t>
            </a:r>
          </a:p>
          <a:p>
            <a:pPr lvl="1"/>
            <a:r>
              <a:rPr lang="en-US" sz="1800" dirty="0"/>
              <a:t>Such organizations are given access to all relevant documentation and are invited to meetings. They may nominate experts to participate in a WG.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dirty="0"/>
              <a:t>Category B</a:t>
            </a:r>
          </a:p>
          <a:p>
            <a:pPr lvl="1"/>
            <a:r>
              <a:rPr lang="en-US" sz="1800" dirty="0"/>
              <a:t>Organizations that have indicated a wish to be kept informed of the work of the technical committee or subcommittee</a:t>
            </a:r>
          </a:p>
          <a:p>
            <a:pPr lvl="1"/>
            <a:r>
              <a:rPr lang="en-US" sz="1800" dirty="0"/>
              <a:t>Receive reports on the work </a:t>
            </a:r>
          </a:p>
          <a:p>
            <a:r>
              <a:rPr lang="en-US" sz="2200" b="1" dirty="0"/>
              <a:t>Category C</a:t>
            </a:r>
          </a:p>
          <a:p>
            <a:pPr lvl="1"/>
            <a:r>
              <a:rPr lang="en-US" sz="1800" dirty="0"/>
              <a:t>Organizations that make a technical contribution to and participate actively only in a specific </a:t>
            </a:r>
            <a:r>
              <a:rPr lang="en-US" sz="1800" b="1" dirty="0"/>
              <a:t>working group</a:t>
            </a:r>
            <a:r>
              <a:rPr lang="en-US" sz="18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27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Officer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62270"/>
            <a:ext cx="5334000" cy="4763894"/>
          </a:xfrm>
        </p:spPr>
        <p:txBody>
          <a:bodyPr/>
          <a:lstStyle/>
          <a:p>
            <a:r>
              <a:rPr lang="en-US" b="1" dirty="0"/>
              <a:t>Liaison Officers function as representatives of a </a:t>
            </a:r>
            <a:r>
              <a:rPr lang="en-US" b="1" dirty="0" smtClean="0"/>
              <a:t>TC, SC or </a:t>
            </a:r>
            <a:r>
              <a:rPr lang="en-US" b="1" dirty="0" err="1" smtClean="0"/>
              <a:t>SyC</a:t>
            </a:r>
            <a:r>
              <a:rPr lang="en-US" b="1" dirty="0" smtClean="0"/>
              <a:t> </a:t>
            </a:r>
            <a:r>
              <a:rPr lang="en-US" b="1" dirty="0"/>
              <a:t>to other organizations</a:t>
            </a:r>
          </a:p>
          <a:p>
            <a:pPr lvl="1"/>
            <a:r>
              <a:rPr lang="en-US" dirty="0"/>
              <a:t>Act as representative of the IEC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to the organization with which a liaison has been established</a:t>
            </a:r>
          </a:p>
          <a:p>
            <a:pPr lvl="1"/>
            <a:r>
              <a:rPr lang="en-US" dirty="0"/>
              <a:t>Participate in the discussions of, and present written contributions to, the other organization</a:t>
            </a:r>
          </a:p>
          <a:p>
            <a:pPr lvl="1"/>
            <a:r>
              <a:rPr lang="en-US" dirty="0"/>
              <a:t>Report to parent committee on work of the liaison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pic>
        <p:nvPicPr>
          <p:cNvPr id="6" name="Picture 5" descr="Free Blank Fashion Sketch Vec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2438400"/>
            <a:ext cx="3048000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2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7technology - Notes From Clas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581854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Liaison Officer Appointment and </a:t>
            </a:r>
            <a:br>
              <a:rPr lang="en-US" dirty="0"/>
            </a:br>
            <a:r>
              <a:rPr lang="en-US" dirty="0"/>
              <a:t>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WG/PT/MT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and accountable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 </a:t>
            </a:r>
          </a:p>
          <a:p>
            <a:pPr lvl="1"/>
            <a:r>
              <a:rPr lang="en-US" dirty="0"/>
              <a:t>Appointment should be reviewed and reconfirmed periodically by the parent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59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428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976183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1997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727390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6" y="431074"/>
            <a:ext cx="7661188" cy="601526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Providing Leadership and Guidance </a:t>
            </a:r>
            <a:br>
              <a:rPr lang="en-US" dirty="0"/>
            </a:br>
            <a:r>
              <a:rPr lang="en-US" dirty="0"/>
              <a:t>for IEC Technical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Secretariats / Secretaries</a:t>
            </a:r>
          </a:p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/>
              <a:t>Vice Chair</a:t>
            </a:r>
          </a:p>
          <a:p>
            <a:r>
              <a:rPr lang="en-US" dirty="0" err="1"/>
              <a:t>Convenors</a:t>
            </a:r>
            <a:endParaRPr lang="en-US" dirty="0"/>
          </a:p>
          <a:p>
            <a:r>
              <a:rPr lang="en-US" dirty="0"/>
              <a:t>Project Leaders</a:t>
            </a:r>
          </a:p>
          <a:p>
            <a:r>
              <a:rPr lang="en-US" dirty="0"/>
              <a:t>Experts (WG, PT, MT)</a:t>
            </a:r>
          </a:p>
          <a:p>
            <a:r>
              <a:rPr lang="en-US" dirty="0"/>
              <a:t>Liaison Representatives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ame Of Thrones House &lt;strong&gt;Stark&lt;/strong&gt; / Character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667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Secretariats and </a:t>
            </a:r>
            <a:br>
              <a:rPr lang="en-US" sz="4000" b="1" i="1" dirty="0"/>
            </a:br>
            <a:r>
              <a:rPr lang="en-US" sz="4000" b="1" i="1" dirty="0"/>
              <a:t>Secretaries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0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 IEC TC/SC Secretariat is held by a National </a:t>
            </a:r>
            <a:r>
              <a:rPr lang="en-US" sz="2200" dirty="0" smtClean="0"/>
              <a:t>Committee. </a:t>
            </a:r>
            <a:r>
              <a:rPr lang="en-US" sz="2200" dirty="0"/>
              <a:t>The </a:t>
            </a:r>
            <a:r>
              <a:rPr lang="en-US" sz="2200" dirty="0" smtClean="0"/>
              <a:t>Secretariat </a:t>
            </a:r>
            <a:r>
              <a:rPr lang="en-US" sz="2200" dirty="0"/>
              <a:t>nominates and supports </a:t>
            </a:r>
            <a:r>
              <a:rPr lang="en-US" sz="2200" dirty="0" smtClean="0"/>
              <a:t>an </a:t>
            </a:r>
            <a:r>
              <a:rPr lang="en-US" sz="2200" dirty="0"/>
              <a:t>assigned </a:t>
            </a:r>
            <a:r>
              <a:rPr lang="en-US" sz="2200" dirty="0" smtClean="0"/>
              <a:t>Secretary.</a:t>
            </a:r>
            <a:endParaRPr lang="en-US" sz="2200" dirty="0"/>
          </a:p>
          <a:p>
            <a:pPr lvl="1"/>
            <a:r>
              <a:rPr lang="en-US" sz="2200" dirty="0"/>
              <a:t>The Secretary is the person who provides administrative and technical support to committee activities. The functions of a Secretary may be delegated by the National Committee to a third-party for day-to-day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When the USNC is assigned as TC/SC Secretariat, it in turn reassigns the responsibility to </a:t>
            </a:r>
            <a:r>
              <a:rPr lang="en-US" sz="1800" dirty="0" smtClean="0"/>
              <a:t>a Secretariat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minimum four-year commitment </a:t>
            </a:r>
            <a:r>
              <a:rPr lang="en-US" sz="1800" dirty="0" smtClean="0"/>
              <a:t>required</a:t>
            </a:r>
          </a:p>
          <a:p>
            <a:r>
              <a:rPr lang="en-US" sz="2200" dirty="0" smtClean="0"/>
              <a:t>The Secretariat and </a:t>
            </a:r>
            <a:r>
              <a:rPr lang="en-US" sz="2200" dirty="0"/>
              <a:t>the Secretary must maintain strict neutrality in the execution of their responsibilities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94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Is Happening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048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sz="2400" dirty="0"/>
              <a:t>Interprets and ensures committee's compliance with ISO/IEC Directives </a:t>
            </a:r>
          </a:p>
          <a:p>
            <a:r>
              <a:rPr lang="en-US" sz="2400" dirty="0"/>
              <a:t>Monitors and administers the committee's work, maintaining strict neutrality</a:t>
            </a:r>
          </a:p>
          <a:p>
            <a:pPr lvl="1"/>
            <a:r>
              <a:rPr lang="en-US" sz="2000" dirty="0"/>
              <a:t>Administers the day-to-day operations</a:t>
            </a:r>
          </a:p>
          <a:p>
            <a:pPr lvl="1"/>
            <a:r>
              <a:rPr lang="en-US" sz="2000" dirty="0"/>
              <a:t>Distributes appropriate committee documentation</a:t>
            </a:r>
          </a:p>
          <a:p>
            <a:pPr lvl="1"/>
            <a:r>
              <a:rPr lang="en-US" sz="2000" dirty="0"/>
              <a:t>Monitors the progress/target dates of work items</a:t>
            </a:r>
          </a:p>
          <a:p>
            <a:pPr lvl="1"/>
            <a:r>
              <a:rPr lang="en-US" sz="2000" dirty="0"/>
              <a:t>Maintains relevant database(s)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0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1641"/>
            <a:ext cx="7175241" cy="479702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Works closely with IEC Central Office (CO</a:t>
            </a:r>
            <a:r>
              <a:rPr lang="en-US" sz="2000" dirty="0" smtClean="0">
                <a:solidFill>
                  <a:schemeClr val="tx1"/>
                </a:solidFill>
              </a:rPr>
              <a:t>) Technical Officer (TO) </a:t>
            </a:r>
            <a:r>
              <a:rPr lang="en-US" sz="2000" dirty="0">
                <a:solidFill>
                  <a:schemeClr val="tx1"/>
                </a:solidFill>
              </a:rPr>
              <a:t>in the administration of the committee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adequate management of projects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Identify and communicate progress on specific work program items and potential problems being faced in fulfilling </a:t>
            </a:r>
            <a:r>
              <a:rPr lang="en-US" sz="1800" dirty="0" smtClean="0">
                <a:solidFill>
                  <a:schemeClr val="tx1"/>
                </a:solidFill>
              </a:rPr>
              <a:t>                    established </a:t>
            </a:r>
            <a:r>
              <a:rPr lang="en-US" sz="1800" dirty="0">
                <a:solidFill>
                  <a:schemeClr val="tx1"/>
                </a:solidFill>
              </a:rPr>
              <a:t>target </a:t>
            </a:r>
            <a:r>
              <a:rPr lang="en-US" sz="1800" dirty="0" smtClean="0">
                <a:solidFill>
                  <a:schemeClr val="tx1"/>
                </a:solidFill>
              </a:rPr>
              <a:t>dates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Posting </a:t>
            </a:r>
            <a:r>
              <a:rPr lang="en-US" sz="1800" dirty="0">
                <a:solidFill>
                  <a:schemeClr val="tx1"/>
                </a:solidFill>
              </a:rPr>
              <a:t>and reviewing ballots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Administers meetings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that all decisions taken by the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committee </a:t>
            </a:r>
            <a:r>
              <a:rPr lang="en-US" sz="2000" dirty="0">
                <a:solidFill>
                  <a:schemeClr val="tx1"/>
                </a:solidFill>
              </a:rPr>
              <a:t>whether at a plenary or by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correspondence are documented </a:t>
            </a:r>
            <a:r>
              <a:rPr lang="en-US" sz="2000" dirty="0">
                <a:solidFill>
                  <a:schemeClr val="tx1"/>
                </a:solidFill>
              </a:rPr>
              <a:t>and traceable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Assists with the Systematic Review of published standards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Provides advice to the Chair, project leaders and </a:t>
            </a:r>
            <a:r>
              <a:rPr lang="en-US" sz="2000" dirty="0" err="1">
                <a:solidFill>
                  <a:schemeClr val="tx1"/>
                </a:solidFill>
              </a:rPr>
              <a:t>convenors</a:t>
            </a:r>
            <a:r>
              <a:rPr lang="en-US" sz="2000" dirty="0">
                <a:solidFill>
                  <a:schemeClr val="tx1"/>
                </a:solidFill>
              </a:rPr>
              <a:t> on procedures associated with the progression of projects.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business &lt;strong&gt;administration&lt;/strong&gt; | EduSpiral Consultant Servic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45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ECC8B730-C806-49EB-B434-156519F7919E}" vid="{06F0C0F1-681C-4E91-AFAB-A1B8D4A42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F654B46E-412A-4E13-8925-BFC9ADBEF54B}"/>
</file>

<file path=customXml/itemProps2.xml><?xml version="1.0" encoding="utf-8"?>
<ds:datastoreItem xmlns:ds="http://schemas.openxmlformats.org/officeDocument/2006/customXml" ds:itemID="{A42BC3DB-FAF5-4262-B960-54F2BBC4D714}"/>
</file>

<file path=customXml/itemProps3.xml><?xml version="1.0" encoding="utf-8"?>
<ds:datastoreItem xmlns:ds="http://schemas.openxmlformats.org/officeDocument/2006/customXml" ds:itemID="{68F9F2C0-E36D-4EB5-A806-FC4DC633CB12}"/>
</file>

<file path=customXml/itemProps4.xml><?xml version="1.0" encoding="utf-8"?>
<ds:datastoreItem xmlns:ds="http://schemas.openxmlformats.org/officeDocument/2006/customXml" ds:itemID="{F654B46E-412A-4E13-8925-BFC9ADBEF5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2132</Words>
  <Application>Microsoft Office PowerPoint</Application>
  <PresentationFormat>On-screen Show (4:3)</PresentationFormat>
  <Paragraphs>342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III-A</vt:lpstr>
      <vt:lpstr>Module III-A: Learning Objectives</vt:lpstr>
      <vt:lpstr>Module III-A: Disclaimer</vt:lpstr>
      <vt:lpstr>Reference Materials &amp;  Source Documents</vt:lpstr>
      <vt:lpstr>Providing Leadership and Guidance  for IEC Technical Activities</vt:lpstr>
      <vt:lpstr>Part I:</vt:lpstr>
      <vt:lpstr>Secretariat</vt:lpstr>
      <vt:lpstr>Secretary Responsibilities</vt:lpstr>
      <vt:lpstr>Secretary Responsibilities (cont)</vt:lpstr>
      <vt:lpstr>Secretary Qualifications</vt:lpstr>
      <vt:lpstr>Secretariat Appointment Process</vt:lpstr>
      <vt:lpstr>Change of Secretariat</vt:lpstr>
      <vt:lpstr>Part II:</vt:lpstr>
      <vt:lpstr>Assistant Secretary</vt:lpstr>
      <vt:lpstr>Part III:</vt:lpstr>
      <vt:lpstr>Chair</vt:lpstr>
      <vt:lpstr>Chair Responsibilities</vt:lpstr>
      <vt:lpstr>Chair Appointment Process</vt:lpstr>
      <vt:lpstr>Chair Term of Office</vt:lpstr>
      <vt:lpstr>Part IV:</vt:lpstr>
      <vt:lpstr>Vice Chair</vt:lpstr>
      <vt:lpstr>Part V:</vt:lpstr>
      <vt:lpstr>Convenor</vt:lpstr>
      <vt:lpstr>Convenor Responsibilities</vt:lpstr>
      <vt:lpstr>Convenor Appointment Process  and Term of Office</vt:lpstr>
      <vt:lpstr>Part VI:</vt:lpstr>
      <vt:lpstr>Project Leaders</vt:lpstr>
      <vt:lpstr>Project Leader Responsibilities</vt:lpstr>
      <vt:lpstr>Project Leader Responsibilities (cont)</vt:lpstr>
      <vt:lpstr>Project Leader Appointment Process  and Terms of Office</vt:lpstr>
      <vt:lpstr>Part VII:</vt:lpstr>
      <vt:lpstr>Part VIII:</vt:lpstr>
      <vt:lpstr>Liaisons</vt:lpstr>
      <vt:lpstr>Liaisons (Internal)</vt:lpstr>
      <vt:lpstr>Liaisons (External)</vt:lpstr>
      <vt:lpstr>Liaison Categories</vt:lpstr>
      <vt:lpstr>Liaison Officer Responsibilities</vt:lpstr>
      <vt:lpstr>Liaison Officer Appointment and  Terms of Office</vt:lpstr>
      <vt:lpstr>ISO vs. IEC Terminology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3A: IEC Personnel: Roles and Responsibilities</dc:title>
  <dc:creator>Samantha Yost</dc:creator>
  <cp:lastModifiedBy>Megan Pahl</cp:lastModifiedBy>
  <cp:revision>25</cp:revision>
  <dcterms:created xsi:type="dcterms:W3CDTF">2020-07-13T13:22:19Z</dcterms:created>
  <dcterms:modified xsi:type="dcterms:W3CDTF">2021-08-13T12:57:16Z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b75d1f99-12d8-41b0-9481-ed240952144e</vt:lpwstr>
  </property>
</Properties>
</file>